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6" r:id="rId11"/>
    <p:sldId id="267" r:id="rId12"/>
    <p:sldId id="268" r:id="rId13"/>
    <p:sldId id="270" r:id="rId14"/>
    <p:sldId id="271" r:id="rId15"/>
    <p:sldId id="278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0F9"/>
    <a:srgbClr val="FFFFFF"/>
    <a:srgbClr val="FF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4FD08-920A-4CD1-811C-9ACB235E4791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D8E34-6CA6-45AA-945A-994D57DE7C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465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D8E34-6CA6-45AA-945A-994D57DE7CB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703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D8E34-6CA6-45AA-945A-994D57DE7CB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602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D8E34-6CA6-45AA-945A-994D57DE7CB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42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D8E34-6CA6-45AA-945A-994D57DE7CB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04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D8E34-6CA6-45AA-945A-994D57DE7CB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07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4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98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58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492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78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04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54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4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86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42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36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4B2AD-9F99-43BD-9CA9-832310B96B0B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4A379-49A1-4F41-A6AB-D7B35DF42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22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../App_Meu_Perfil/PPT_MIT.pptx" TargetMode="External"/><Relationship Id="rId4" Type="http://schemas.openxmlformats.org/officeDocument/2006/relationships/hyperlink" Target="../App_Meu_Perfil/PPT_THUNKABLE.ppt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tudio.code.org/projects/spritelab/HR2JCJI1hOZg9g5uiCXmHjN80kzV9hFf4fgvn5bkfT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udio.code.org/s/course2/lessons/17/levels/1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llpaper de código de dados, código, arco-íris, luzes, colorido,  programação, HD papel de parede | Wallpaperbe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579927" cy="708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Arredondado 3"/>
          <p:cNvSpPr/>
          <p:nvPr/>
        </p:nvSpPr>
        <p:spPr>
          <a:xfrm>
            <a:off x="928253" y="2632364"/>
            <a:ext cx="10723417" cy="19560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128653" y="3056405"/>
            <a:ext cx="43226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EVENTOS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02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384155" y="436728"/>
            <a:ext cx="793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Ativ. Aluno 2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 do code.org)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189018" y="3214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71" y="2366079"/>
            <a:ext cx="3129101" cy="31291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516" y="2366079"/>
            <a:ext cx="5149490" cy="374378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57062" y="1297880"/>
            <a:ext cx="1097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/>
              <a:t>Os </a:t>
            </a:r>
            <a:r>
              <a:rPr lang="pt-BR" sz="2500" b="1" dirty="0"/>
              <a:t>gatilhos</a:t>
            </a:r>
            <a:r>
              <a:rPr lang="pt-BR" sz="2500" dirty="0"/>
              <a:t> são as caixas verses = </a:t>
            </a:r>
            <a:r>
              <a:rPr lang="pt-BR" sz="2500" b="1" dirty="0"/>
              <a:t>pressionar seta </a:t>
            </a:r>
            <a:r>
              <a:rPr lang="pt-BR" sz="2500" dirty="0"/>
              <a:t>para direita/esquerda/cima/baixo</a:t>
            </a:r>
          </a:p>
          <a:p>
            <a:r>
              <a:rPr lang="pt-BR" sz="2500" b="1" dirty="0"/>
              <a:t>Ação</a:t>
            </a:r>
            <a:r>
              <a:rPr lang="pt-BR" sz="2500" dirty="0"/>
              <a:t> disparada = </a:t>
            </a:r>
            <a:r>
              <a:rPr lang="pt-BR" sz="2500" b="1" dirty="0"/>
              <a:t>mover</a:t>
            </a:r>
            <a:r>
              <a:rPr lang="pt-BR" sz="2500" dirty="0"/>
              <a:t> o personagem para direita/esquerda/cima/baixo</a:t>
            </a:r>
          </a:p>
        </p:txBody>
      </p:sp>
    </p:spTree>
    <p:extLst>
      <p:ext uri="{BB962C8B-B14F-4D97-AF65-F5344CB8AC3E}">
        <p14:creationId xmlns:p14="http://schemas.microsoft.com/office/powerpoint/2010/main" val="272960568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831921" y="457881"/>
            <a:ext cx="7023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Ativ. Aluno 3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 do code.org)</a:t>
            </a:r>
          </a:p>
          <a:p>
            <a:pPr algn="ctr"/>
            <a:endParaRPr lang="pt-B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57062" y="1159333"/>
            <a:ext cx="109728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Agora vamos utilizar alguns conceitos aprendidos anteriormente</a:t>
            </a:r>
          </a:p>
          <a:p>
            <a:pPr algn="ctr"/>
            <a:r>
              <a:rPr lang="pt-BR" sz="2800" b="1" dirty="0"/>
              <a:t>dinossauro</a:t>
            </a:r>
            <a:r>
              <a:rPr lang="pt-BR" sz="2800" dirty="0"/>
              <a:t> </a:t>
            </a:r>
            <a:r>
              <a:rPr lang="pt-BR" sz="2800" b="1" dirty="0"/>
              <a:t>movimentar</a:t>
            </a:r>
            <a:r>
              <a:rPr lang="pt-BR" sz="2800" dirty="0"/>
              <a:t> </a:t>
            </a:r>
            <a:r>
              <a:rPr lang="pt-BR" sz="2800" b="1" dirty="0"/>
              <a:t>sozinho </a:t>
            </a:r>
            <a:r>
              <a:rPr lang="pt-BR" sz="2500" dirty="0"/>
              <a:t>(cima e baixo)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297" y="4648866"/>
            <a:ext cx="6646106" cy="138460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489" y="2989326"/>
            <a:ext cx="5754736" cy="106741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345381" y="2535381"/>
            <a:ext cx="34636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Manter esses blocos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999017" y="4231602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Acrescentar</a:t>
            </a:r>
            <a:r>
              <a:rPr lang="pt-BR" sz="2800" dirty="0"/>
              <a:t> esses blocos</a:t>
            </a:r>
          </a:p>
        </p:txBody>
      </p:sp>
      <p:pic>
        <p:nvPicPr>
          <p:cNvPr id="11" name="Imagem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24" y="6012873"/>
            <a:ext cx="1769338" cy="6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622891" y="6033473"/>
            <a:ext cx="29342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Evento / Gatilho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630" y="2773907"/>
            <a:ext cx="3228073" cy="325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5950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857062" y="1159333"/>
            <a:ext cx="10972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Estamos continuando o código do ex. anterior</a:t>
            </a:r>
          </a:p>
          <a:p>
            <a:pPr algn="ctr"/>
            <a:r>
              <a:rPr lang="pt-BR" sz="2500" b="1" dirty="0"/>
              <a:t>Agora</a:t>
            </a:r>
            <a:r>
              <a:rPr lang="pt-BR" sz="2500" dirty="0"/>
              <a:t> temos o evento “</a:t>
            </a:r>
            <a:r>
              <a:rPr lang="pt-BR" sz="2500" b="1" dirty="0"/>
              <a:t>toca</a:t>
            </a:r>
            <a:r>
              <a:rPr lang="pt-BR" sz="2500" dirty="0"/>
              <a:t>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93" y="3570942"/>
            <a:ext cx="3399605" cy="70825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833" y="2693616"/>
            <a:ext cx="4823932" cy="89476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345381" y="2216724"/>
            <a:ext cx="34636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Manter esses blocos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130635" y="4551191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Acrescentar</a:t>
            </a:r>
            <a:r>
              <a:rPr lang="pt-BR" sz="2800" dirty="0"/>
              <a:t> esses blocos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/>
          <a:srcRect l="17529" t="16834" r="8002" b="23563"/>
          <a:stretch/>
        </p:blipFill>
        <p:spPr>
          <a:xfrm>
            <a:off x="1047680" y="2535381"/>
            <a:ext cx="3966287" cy="31437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534" y="5035411"/>
            <a:ext cx="6426328" cy="136363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831921" y="457881"/>
            <a:ext cx="7023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Ativ. Aluno 4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 do code.org)</a:t>
            </a:r>
          </a:p>
          <a:p>
            <a:pPr algn="ctr"/>
            <a:endParaRPr lang="pt-B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79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831921" y="436058"/>
            <a:ext cx="7023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Ativ. 9 code.org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4871" t="718" r="3630" b="25531"/>
          <a:stretch/>
        </p:blipFill>
        <p:spPr>
          <a:xfrm>
            <a:off x="1068251" y="1898072"/>
            <a:ext cx="3499630" cy="322811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57062" y="1159333"/>
            <a:ext cx="1097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/>
              <a:t>Quando o </a:t>
            </a:r>
            <a:r>
              <a:rPr lang="pt-BR" sz="2500" b="1" dirty="0"/>
              <a:t>personagem 1 tocar o 3 marque 1 ponto</a:t>
            </a:r>
          </a:p>
        </p:txBody>
      </p:sp>
      <p:sp>
        <p:nvSpPr>
          <p:cNvPr id="8" name="Retângulo Arredondado 7"/>
          <p:cNvSpPr/>
          <p:nvPr/>
        </p:nvSpPr>
        <p:spPr>
          <a:xfrm>
            <a:off x="1731818" y="1995055"/>
            <a:ext cx="1773382" cy="4294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343461" y="2109145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Acrescentar</a:t>
            </a:r>
            <a:r>
              <a:rPr lang="pt-BR" sz="2800" dirty="0"/>
              <a:t> esses blocos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556" y="2654846"/>
            <a:ext cx="6959665" cy="10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9276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831921" y="436058"/>
            <a:ext cx="7023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Ativ. 10 code.org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57062" y="1159333"/>
            <a:ext cx="1097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Agora vamos finalizar o game</a:t>
            </a:r>
          </a:p>
          <a:p>
            <a:pPr algn="ctr"/>
            <a:r>
              <a:rPr lang="pt-BR" sz="2800" dirty="0"/>
              <a:t>Vamos definir um plano de fundo e alterar a velocidade do pinguim</a:t>
            </a:r>
            <a:endParaRPr lang="pt-BR" sz="28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6648261" y="2575105"/>
            <a:ext cx="3893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Acrescentar</a:t>
            </a:r>
            <a:r>
              <a:rPr lang="pt-BR" sz="2800" dirty="0"/>
              <a:t> esses blocos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30" y="2359662"/>
            <a:ext cx="3507097" cy="352395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19" y="3098325"/>
            <a:ext cx="7275711" cy="133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4342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8B95274-24CD-49F9-9210-75F7A8A9E289}"/>
              </a:ext>
            </a:extLst>
          </p:cNvPr>
          <p:cNvSpPr/>
          <p:nvPr/>
        </p:nvSpPr>
        <p:spPr>
          <a:xfrm>
            <a:off x="717451" y="242338"/>
            <a:ext cx="10705515" cy="63733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C:\Users\letic\Google Drive\Material_Cursos\BYJUs\Aulas_ADV\App_Meu_Perfil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08D36C-08AB-4CB5-A68D-80C80CD67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13" y="1799269"/>
            <a:ext cx="3163180" cy="34282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12FB4C-472B-4338-A2F6-76FE5AB285B1}"/>
              </a:ext>
            </a:extLst>
          </p:cNvPr>
          <p:cNvSpPr txBox="1"/>
          <p:nvPr/>
        </p:nvSpPr>
        <p:spPr>
          <a:xfrm>
            <a:off x="1322363" y="242337"/>
            <a:ext cx="9509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 MEU PERFIL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45BED3-28B8-4141-A18D-114772974712}"/>
              </a:ext>
            </a:extLst>
          </p:cNvPr>
          <p:cNvSpPr txBox="1"/>
          <p:nvPr/>
        </p:nvSpPr>
        <p:spPr>
          <a:xfrm>
            <a:off x="1872013" y="1167007"/>
            <a:ext cx="316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THUNKABLE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DC2163-C51A-42AA-A786-345DA93CD938}"/>
              </a:ext>
            </a:extLst>
          </p:cNvPr>
          <p:cNvSpPr txBox="1"/>
          <p:nvPr/>
        </p:nvSpPr>
        <p:spPr>
          <a:xfrm>
            <a:off x="6821496" y="1167006"/>
            <a:ext cx="316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9212CC-2146-4E15-B439-3BABBF9BE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4" t="16589" r="9116" b="31480"/>
          <a:stretch/>
        </p:blipFill>
        <p:spPr>
          <a:xfrm>
            <a:off x="6717163" y="1751780"/>
            <a:ext cx="3371846" cy="335443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6918D49-DB25-44DB-99D3-BF6C5EEC0CD4}"/>
              </a:ext>
            </a:extLst>
          </p:cNvPr>
          <p:cNvSpPr txBox="1"/>
          <p:nvPr/>
        </p:nvSpPr>
        <p:spPr>
          <a:xfrm>
            <a:off x="2140032" y="5506327"/>
            <a:ext cx="262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4" action="ppaction://hlinkpres?slideindex=1&amp;slidetitle="/>
              </a:rPr>
              <a:t>Link PPT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F6E7A5D-6C05-466F-A3AD-89682673134F}"/>
              </a:ext>
            </a:extLst>
          </p:cNvPr>
          <p:cNvSpPr txBox="1"/>
          <p:nvPr/>
        </p:nvSpPr>
        <p:spPr>
          <a:xfrm>
            <a:off x="7089515" y="5502844"/>
            <a:ext cx="262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linkClick r:id="rId5" action="ppaction://hlinkpres?slideindex=1&amp;slidetitle="/>
              </a:rPr>
              <a:t>Link PPT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7503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218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Projeto C5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471476" y="1956250"/>
            <a:ext cx="66188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os conceitos sobre evento</a:t>
            </a:r>
          </a:p>
          <a:p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Gatilho e ações (resultados)</a:t>
            </a:r>
          </a:p>
        </p:txBody>
      </p:sp>
      <p:sp>
        <p:nvSpPr>
          <p:cNvPr id="7" name="Listra Diagonal 6"/>
          <p:cNvSpPr/>
          <p:nvPr/>
        </p:nvSpPr>
        <p:spPr>
          <a:xfrm>
            <a:off x="0" y="0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Listra Diagonal 7"/>
          <p:cNvSpPr/>
          <p:nvPr/>
        </p:nvSpPr>
        <p:spPr>
          <a:xfrm rot="10800000">
            <a:off x="10983036" y="5690779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471475" y="3339788"/>
            <a:ext cx="6494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Ajudar Sam a controla o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drone</a:t>
            </a:r>
            <a:endParaRPr lang="pt-B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471475" y="4225600"/>
            <a:ext cx="6494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drone</a:t>
            </a:r>
            <a:r>
              <a:rPr lang="pt-B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John é autocontrolado</a:t>
            </a:r>
          </a:p>
        </p:txBody>
      </p:sp>
      <p:sp>
        <p:nvSpPr>
          <p:cNvPr id="3" name="Retângulo 2"/>
          <p:cNvSpPr/>
          <p:nvPr/>
        </p:nvSpPr>
        <p:spPr>
          <a:xfrm>
            <a:off x="1614268" y="6492875"/>
            <a:ext cx="8500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002060"/>
                </a:solidFill>
                <a:hlinkClick r:id="rId2"/>
              </a:rPr>
              <a:t>https://studio.code.org/projects/spritelab/HR2JCJI1hOZg9g5uiCXmHjN80kzV9hFf4fgvn5bkfT4</a:t>
            </a:r>
            <a:endParaRPr lang="pt-BR" sz="1600" dirty="0">
              <a:solidFill>
                <a:srgbClr val="00206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94CFAF-8C92-4FC9-B5B0-9CC2BFB0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64" y="1755470"/>
            <a:ext cx="3432962" cy="34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6123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831921" y="457881"/>
            <a:ext cx="7023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Ativ. Adicional 1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57061" y="1215059"/>
            <a:ext cx="1097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Um </a:t>
            </a:r>
            <a:r>
              <a:rPr lang="pt-BR" sz="2800" b="1" dirty="0"/>
              <a:t>gato </a:t>
            </a:r>
            <a:r>
              <a:rPr lang="pt-BR" sz="2800" dirty="0"/>
              <a:t>em</a:t>
            </a:r>
            <a:r>
              <a:rPr lang="pt-BR" sz="2800" b="1" dirty="0"/>
              <a:t> baixa velocidade </a:t>
            </a:r>
            <a:r>
              <a:rPr lang="pt-BR" sz="2800" dirty="0"/>
              <a:t>marca </a:t>
            </a:r>
            <a:r>
              <a:rPr lang="pt-BR" sz="2800" b="1" dirty="0"/>
              <a:t>um ponto</a:t>
            </a:r>
            <a:r>
              <a:rPr lang="pt-BR" sz="2800" dirty="0"/>
              <a:t> cada vez </a:t>
            </a:r>
          </a:p>
          <a:p>
            <a:pPr algn="ctr"/>
            <a:r>
              <a:rPr lang="pt-BR" sz="2800" dirty="0"/>
              <a:t>que </a:t>
            </a:r>
            <a:r>
              <a:rPr lang="pt-BR" sz="2800" b="1" dirty="0"/>
              <a:t>pega</a:t>
            </a:r>
            <a:r>
              <a:rPr lang="pt-BR" sz="2800" dirty="0"/>
              <a:t> um </a:t>
            </a:r>
            <a:r>
              <a:rPr lang="pt-BR" sz="2800" b="1" dirty="0"/>
              <a:t>morcego </a:t>
            </a:r>
            <a:r>
              <a:rPr lang="pt-BR" sz="2800" dirty="0"/>
              <a:t>em</a:t>
            </a:r>
            <a:r>
              <a:rPr lang="pt-BR" sz="2800" b="1" dirty="0"/>
              <a:t> alta velocidade </a:t>
            </a:r>
            <a:r>
              <a:rPr lang="pt-BR" sz="2800" dirty="0"/>
              <a:t>se movendo aleatoriamente.</a:t>
            </a:r>
            <a:endParaRPr lang="pt-BR" sz="3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9227" t="2483" r="14676" b="3197"/>
          <a:stretch/>
        </p:blipFill>
        <p:spPr>
          <a:xfrm>
            <a:off x="1204012" y="2424550"/>
            <a:ext cx="3255818" cy="327431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092" y="3092316"/>
            <a:ext cx="6811327" cy="243565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382491" y="242455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Definindo personagens e velocidades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253440" y="6451118"/>
            <a:ext cx="5406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https://studio.code.org/s/course2/lessons/17/levels/11</a:t>
            </a:r>
          </a:p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47994" y="6451118"/>
            <a:ext cx="12439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Em branco:</a:t>
            </a:r>
          </a:p>
          <a:p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8215652" y="6451118"/>
            <a:ext cx="381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https://studio.code.org/c/1406021327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118482" y="6451118"/>
            <a:ext cx="124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Meu game:</a:t>
            </a:r>
          </a:p>
        </p:txBody>
      </p:sp>
    </p:spTree>
    <p:extLst>
      <p:ext uri="{BB962C8B-B14F-4D97-AF65-F5344CB8AC3E}">
        <p14:creationId xmlns:p14="http://schemas.microsoft.com/office/powerpoint/2010/main" val="183553477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831921" y="457881"/>
            <a:ext cx="7023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Ativ. Adicional 1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9227" t="2483" r="14676" b="3197"/>
          <a:stretch/>
        </p:blipFill>
        <p:spPr>
          <a:xfrm>
            <a:off x="1204012" y="2202873"/>
            <a:ext cx="3255818" cy="3274318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382491" y="164869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Programando os gatilhos e ações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906" y="2171910"/>
            <a:ext cx="4925970" cy="36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701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831921" y="457881"/>
            <a:ext cx="7023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Ativ. Adicional 1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9227" t="2483" r="14676" b="3197"/>
          <a:stretch/>
        </p:blipFill>
        <p:spPr>
          <a:xfrm>
            <a:off x="1204012" y="1646678"/>
            <a:ext cx="3255818" cy="3274318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202382" y="1646678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Movimento aleatório do morcego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676" y="2374587"/>
            <a:ext cx="6712403" cy="18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2261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2" r="19865"/>
          <a:stretch/>
        </p:blipFill>
        <p:spPr>
          <a:xfrm>
            <a:off x="7399606" y="1348878"/>
            <a:ext cx="3583430" cy="44087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6768"/>
            <a:ext cx="10515600" cy="90045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RELEMBRANDO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272534" y="1530898"/>
            <a:ext cx="732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representam estes comandos?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399144" y="2540906"/>
            <a:ext cx="2286592" cy="290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OnEvent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?</a:t>
            </a:r>
          </a:p>
          <a:p>
            <a:pPr>
              <a:lnSpc>
                <a:spcPct val="150000"/>
              </a:lnSpc>
            </a:pPr>
            <a:r>
              <a:rPr lang="pt-B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SetText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? </a:t>
            </a:r>
          </a:p>
          <a:p>
            <a:pPr>
              <a:lnSpc>
                <a:spcPct val="150000"/>
              </a:lnSpc>
            </a:pPr>
            <a:r>
              <a:rPr lang="pt-B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GetText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? </a:t>
            </a:r>
          </a:p>
          <a:p>
            <a:pPr>
              <a:lnSpc>
                <a:spcPct val="150000"/>
              </a:lnSpc>
            </a:pPr>
            <a:r>
              <a:rPr lang="pt-BR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? </a:t>
            </a:r>
          </a:p>
          <a:p>
            <a:pPr>
              <a:lnSpc>
                <a:spcPct val="150000"/>
              </a:lnSpc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Input = ?</a:t>
            </a:r>
          </a:p>
        </p:txBody>
      </p:sp>
      <p:sp>
        <p:nvSpPr>
          <p:cNvPr id="7" name="Listra Diagonal 6"/>
          <p:cNvSpPr/>
          <p:nvPr/>
        </p:nvSpPr>
        <p:spPr>
          <a:xfrm>
            <a:off x="0" y="0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Listra Diagonal 7"/>
          <p:cNvSpPr/>
          <p:nvPr/>
        </p:nvSpPr>
        <p:spPr>
          <a:xfrm rot="10800000">
            <a:off x="10983036" y="5690779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ACEEBB8-1E9B-4ACB-A45C-786379E60930}"/>
              </a:ext>
            </a:extLst>
          </p:cNvPr>
          <p:cNvSpPr txBox="1"/>
          <p:nvPr/>
        </p:nvSpPr>
        <p:spPr>
          <a:xfrm>
            <a:off x="2922248" y="2540906"/>
            <a:ext cx="2874498" cy="600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evento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6B8B2F8-0966-465E-B593-0CF272E263E7}"/>
              </a:ext>
            </a:extLst>
          </p:cNvPr>
          <p:cNvSpPr txBox="1"/>
          <p:nvPr/>
        </p:nvSpPr>
        <p:spPr>
          <a:xfrm>
            <a:off x="2775030" y="3127131"/>
            <a:ext cx="2874498" cy="600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Definir o texto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B232065-90F8-482E-BD10-E78435920611}"/>
              </a:ext>
            </a:extLst>
          </p:cNvPr>
          <p:cNvSpPr txBox="1"/>
          <p:nvPr/>
        </p:nvSpPr>
        <p:spPr>
          <a:xfrm>
            <a:off x="2789098" y="3702102"/>
            <a:ext cx="2874498" cy="600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Obter (pegar) o texto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09248ED-8C10-4DB2-B8EB-2A809B5D92F1}"/>
              </a:ext>
            </a:extLst>
          </p:cNvPr>
          <p:cNvSpPr txBox="1"/>
          <p:nvPr/>
        </p:nvSpPr>
        <p:spPr>
          <a:xfrm>
            <a:off x="2528372" y="4263005"/>
            <a:ext cx="2874498" cy="600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Rótulo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B010CE-E3E4-448B-8850-EB60FEA7ECFD}"/>
              </a:ext>
            </a:extLst>
          </p:cNvPr>
          <p:cNvSpPr txBox="1"/>
          <p:nvPr/>
        </p:nvSpPr>
        <p:spPr>
          <a:xfrm>
            <a:off x="3055035" y="4837976"/>
            <a:ext cx="2874498" cy="600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Entrada de texto</a:t>
            </a:r>
          </a:p>
        </p:txBody>
      </p:sp>
    </p:spTree>
    <p:extLst>
      <p:ext uri="{BB962C8B-B14F-4D97-AF65-F5344CB8AC3E}">
        <p14:creationId xmlns:p14="http://schemas.microsoft.com/office/powerpoint/2010/main" val="1886084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ssiste TV, dorme com travesseiro: cachorro realmente pode achar que é  gente? - V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156" y="2115403"/>
            <a:ext cx="7156219" cy="408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ipse 10"/>
          <p:cNvSpPr/>
          <p:nvPr/>
        </p:nvSpPr>
        <p:spPr>
          <a:xfrm>
            <a:off x="7306101" y="1692322"/>
            <a:ext cx="4885899" cy="5165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0" y="1692322"/>
            <a:ext cx="4885899" cy="51656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384155" y="436728"/>
            <a:ext cx="71562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Quem é o evento/gatilho?</a:t>
            </a:r>
          </a:p>
          <a:p>
            <a:pPr algn="ctr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 é a ação disparada?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4" y="3590284"/>
            <a:ext cx="3001247" cy="219636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117" y="3537221"/>
            <a:ext cx="2825735" cy="219636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26373" y="2706224"/>
            <a:ext cx="3001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Evento / Gatilho</a:t>
            </a:r>
          </a:p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Sensação de sono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726360" y="2682494"/>
            <a:ext cx="3001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Ação disparada</a:t>
            </a:r>
          </a:p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Dormir</a:t>
            </a:r>
          </a:p>
        </p:txBody>
      </p:sp>
      <p:sp>
        <p:nvSpPr>
          <p:cNvPr id="8" name="Listra Diagonal 7"/>
          <p:cNvSpPr/>
          <p:nvPr/>
        </p:nvSpPr>
        <p:spPr>
          <a:xfrm>
            <a:off x="0" y="0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Listra Diagonal 8"/>
          <p:cNvSpPr/>
          <p:nvPr/>
        </p:nvSpPr>
        <p:spPr>
          <a:xfrm rot="10800000">
            <a:off x="10983036" y="5690779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2855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66" y="2421048"/>
            <a:ext cx="9857466" cy="2145148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384155" y="436728"/>
            <a:ext cx="71562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Quem é o evento/gatilho?</a:t>
            </a:r>
          </a:p>
          <a:p>
            <a:pPr algn="ctr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 é a ação disparada?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86433" y="4726190"/>
            <a:ext cx="3001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Evento / Gatilho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566301" y="4726189"/>
            <a:ext cx="3001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Ação disparada</a:t>
            </a:r>
          </a:p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Alterar cor de fundo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155" y="5164422"/>
            <a:ext cx="1658334" cy="785527"/>
          </a:xfrm>
          <a:prstGeom prst="rect">
            <a:avLst/>
          </a:prstGeom>
        </p:spPr>
      </p:pic>
      <p:sp>
        <p:nvSpPr>
          <p:cNvPr id="10" name="Listra Diagonal 9"/>
          <p:cNvSpPr/>
          <p:nvPr/>
        </p:nvSpPr>
        <p:spPr>
          <a:xfrm>
            <a:off x="0" y="0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Listra Diagonal 10"/>
          <p:cNvSpPr/>
          <p:nvPr/>
        </p:nvSpPr>
        <p:spPr>
          <a:xfrm rot="10800000">
            <a:off x="10983036" y="5690779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4815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58" y="2361059"/>
            <a:ext cx="3639407" cy="272955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85" y="1535033"/>
            <a:ext cx="4434612" cy="249446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384155" y="436728"/>
            <a:ext cx="715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Então......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351127" y="1530062"/>
            <a:ext cx="4039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Quando apertamos as teclas ou usamos o touch screen,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415585" y="4291924"/>
            <a:ext cx="4567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Estamos ativando um gatilho.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315804" y="5690779"/>
            <a:ext cx="729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“Evento é um gatilho que faz alguma coisa acontecer”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istra Diagonal 11"/>
          <p:cNvSpPr/>
          <p:nvPr/>
        </p:nvSpPr>
        <p:spPr>
          <a:xfrm rot="10800000">
            <a:off x="10983036" y="5690779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Listra Diagonal 12"/>
          <p:cNvSpPr/>
          <p:nvPr/>
        </p:nvSpPr>
        <p:spPr>
          <a:xfrm>
            <a:off x="0" y="0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167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stra Diagonal 3"/>
          <p:cNvSpPr/>
          <p:nvPr/>
        </p:nvSpPr>
        <p:spPr>
          <a:xfrm>
            <a:off x="0" y="0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Listra Diagonal 4"/>
          <p:cNvSpPr/>
          <p:nvPr/>
        </p:nvSpPr>
        <p:spPr>
          <a:xfrm rot="10800000">
            <a:off x="10983036" y="5690779"/>
            <a:ext cx="1208964" cy="1167221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13" y="2621567"/>
            <a:ext cx="5570277" cy="334216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497504" y="1333476"/>
            <a:ext cx="5056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Bora programar!!!</a:t>
            </a:r>
          </a:p>
        </p:txBody>
      </p:sp>
    </p:spTree>
    <p:extLst>
      <p:ext uri="{BB962C8B-B14F-4D97-AF65-F5344CB8AC3E}">
        <p14:creationId xmlns:p14="http://schemas.microsoft.com/office/powerpoint/2010/main" val="169698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384155" y="436728"/>
            <a:ext cx="715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Ex. Professora 1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672116"/>
              </p:ext>
            </p:extLst>
          </p:nvPr>
        </p:nvGraphicFramePr>
        <p:xfrm>
          <a:off x="1393520" y="1946374"/>
          <a:ext cx="3662567" cy="323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1628571" imgH="1438095" progId="Paint.Picture">
                  <p:embed/>
                </p:oleObj>
              </mc:Choice>
              <mc:Fallback>
                <p:oleObj name="Imagem de Bitmap" r:id="rId2" imgW="1628571" imgH="1438095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520" y="1946374"/>
                        <a:ext cx="3662567" cy="32341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Imagem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05" y="2329250"/>
            <a:ext cx="1769338" cy="6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Imagem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08" y="4588982"/>
            <a:ext cx="2215637" cy="96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794693" y="1792884"/>
            <a:ext cx="29342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Evento / Gatilho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541656" y="3203987"/>
            <a:ext cx="337143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Dispara ação: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Computador executar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 blocos de códigos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381770D-6FA1-490C-BC2F-FE405065133E}"/>
              </a:ext>
            </a:extLst>
          </p:cNvPr>
          <p:cNvSpPr txBox="1"/>
          <p:nvPr/>
        </p:nvSpPr>
        <p:spPr>
          <a:xfrm>
            <a:off x="3046828" y="6340578"/>
            <a:ext cx="6098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https://studio.code.org/s/course2/lessons/17/levels/1</a:t>
            </a:r>
            <a:endParaRPr lang="pt-BR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1660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384155" y="436728"/>
            <a:ext cx="715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Ex. Professora 2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189018" y="3214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38556"/>
              </p:ext>
            </p:extLst>
          </p:nvPr>
        </p:nvGraphicFramePr>
        <p:xfrm>
          <a:off x="1331138" y="1597229"/>
          <a:ext cx="3545662" cy="3067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1695687" imgH="1467055" progId="Paint.Picture">
                  <p:embed/>
                </p:oleObj>
              </mc:Choice>
              <mc:Fallback>
                <p:oleObj name="Imagem de Bitmap" r:id="rId2" imgW="1695687" imgH="1467055" progId="Paint.Picture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138" y="1597229"/>
                        <a:ext cx="3545662" cy="30675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tângulo 9"/>
          <p:cNvSpPr/>
          <p:nvPr/>
        </p:nvSpPr>
        <p:spPr>
          <a:xfrm>
            <a:off x="748146" y="5113957"/>
            <a:ext cx="4959927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Nota: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Bloquinho verde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não precisa ser conectado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ao “Quando executar”</a:t>
            </a:r>
            <a:endParaRPr lang="pt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Porque ele é </a:t>
            </a:r>
            <a:r>
              <a:rPr lang="pt-BR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acionado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 </a:t>
            </a:r>
            <a:r>
              <a:rPr lang="pt-BR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outro evento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m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12" y="1837793"/>
            <a:ext cx="1769338" cy="6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794693" y="1363388"/>
            <a:ext cx="29342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Evento / Gatilho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5320146" y="2843741"/>
            <a:ext cx="5971310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500" dirty="0"/>
              <a:t>Porque não funciona?</a:t>
            </a:r>
          </a:p>
          <a:p>
            <a:pPr algn="ctr"/>
            <a:r>
              <a:rPr lang="pt-BR" sz="2500" b="1" dirty="0"/>
              <a:t>Bloquinho verde </a:t>
            </a:r>
            <a:r>
              <a:rPr lang="pt-BR" sz="2500" dirty="0"/>
              <a:t>só é </a:t>
            </a:r>
            <a:r>
              <a:rPr lang="pt-BR" sz="2500" b="1" dirty="0"/>
              <a:t>ativado</a:t>
            </a:r>
            <a:r>
              <a:rPr lang="pt-BR" sz="2500" dirty="0"/>
              <a:t> com o </a:t>
            </a:r>
          </a:p>
          <a:p>
            <a:pPr algn="ctr"/>
            <a:r>
              <a:rPr lang="pt-BR" sz="2500" dirty="0"/>
              <a:t>“</a:t>
            </a:r>
            <a:r>
              <a:rPr lang="pt-BR" sz="2500" b="1" dirty="0"/>
              <a:t>click</a:t>
            </a:r>
            <a:r>
              <a:rPr lang="pt-BR" sz="2500" dirty="0"/>
              <a:t>” (gatilho) no personagem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/>
          <a:srcRect t="6391" b="7510"/>
          <a:stretch/>
        </p:blipFill>
        <p:spPr>
          <a:xfrm>
            <a:off x="6482786" y="4169405"/>
            <a:ext cx="4283337" cy="153785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958" y="1831135"/>
            <a:ext cx="4287620" cy="5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8199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384155" y="436728"/>
            <a:ext cx="715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Ativ. Aluno 1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189018" y="32142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194893" y="1411624"/>
            <a:ext cx="4959927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Aplicar os eventos para criar uma conversa entre os personagens</a:t>
            </a:r>
          </a:p>
        </p:txBody>
      </p:sp>
      <p:pic>
        <p:nvPicPr>
          <p:cNvPr id="13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05" y="1899754"/>
            <a:ext cx="1769338" cy="61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794693" y="1363388"/>
            <a:ext cx="29342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Evento / Gatilho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4775" t="6333" r="8227" b="21970"/>
          <a:stretch/>
        </p:blipFill>
        <p:spPr>
          <a:xfrm>
            <a:off x="1984768" y="2515176"/>
            <a:ext cx="3380176" cy="311727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102" y="4503716"/>
            <a:ext cx="6014762" cy="124045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237018" y="312706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Dispara ação: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Computador executar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 blocos de códigos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29022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9554</TotalTime>
  <Words>534</Words>
  <Application>Microsoft Office PowerPoint</Application>
  <PresentationFormat>Widescreen</PresentationFormat>
  <Paragraphs>101</Paragraphs>
  <Slides>19</Slides>
  <Notes>5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Tema do Office</vt:lpstr>
      <vt:lpstr>Imagem de Bitmap</vt:lpstr>
      <vt:lpstr>Apresentação do PowerPoint</vt:lpstr>
      <vt:lpstr>RELEMBRANDO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Projeto C5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leticia etiele</dc:creator>
  <cp:lastModifiedBy>leticia</cp:lastModifiedBy>
  <cp:revision>158</cp:revision>
  <dcterms:created xsi:type="dcterms:W3CDTF">2021-06-18T01:20:19Z</dcterms:created>
  <dcterms:modified xsi:type="dcterms:W3CDTF">2021-08-25T23:20:13Z</dcterms:modified>
</cp:coreProperties>
</file>